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7560000" cx="10692000"/>
  <p:notesSz cx="7560000" cy="10692000"/>
  <p:embeddedFontLst>
    <p:embeddedFont>
      <p:font typeface="Raleway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Sofia"/>
      <p:regular r:id="rId20"/>
    </p:embeddedFont>
    <p:embeddedFont>
      <p:font typeface="Raleway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fia-regular.fntdata"/><Relationship Id="rId11" Type="http://schemas.openxmlformats.org/officeDocument/2006/relationships/slide" Target="slides/slide7.xml"/><Relationship Id="rId22" Type="http://schemas.openxmlformats.org/officeDocument/2006/relationships/font" Target="fonts/RalewayMedium-bold.fntdata"/><Relationship Id="rId10" Type="http://schemas.openxmlformats.org/officeDocument/2006/relationships/slide" Target="slides/slide6.xml"/><Relationship Id="rId21" Type="http://schemas.openxmlformats.org/officeDocument/2006/relationships/font" Target="fonts/RalewayMedium-regular.fntdata"/><Relationship Id="rId13" Type="http://schemas.openxmlformats.org/officeDocument/2006/relationships/font" Target="fonts/Raleway-bold.fntdata"/><Relationship Id="rId24" Type="http://schemas.openxmlformats.org/officeDocument/2006/relationships/font" Target="fonts/RalewayMedium-boldItalic.fntdata"/><Relationship Id="rId12" Type="http://schemas.openxmlformats.org/officeDocument/2006/relationships/font" Target="fonts/Raleway-regular.fntdata"/><Relationship Id="rId23" Type="http://schemas.openxmlformats.org/officeDocument/2006/relationships/font" Target="fonts/Raleway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168c4f60f_0_2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168c4f60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168c4f60f_0_7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168c4f60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168c4f60f_0_6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168c4f60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6bcd7fcfc_0_1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86bcd7fcf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6bcd7fcfc_0_3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86bcd7fcf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6bcd7fcfc_0_5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86bcd7fcf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0" name="Google Shape;10;p2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1660225" y="2002513"/>
            <a:ext cx="7371600" cy="29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660213" y="5087950"/>
            <a:ext cx="7371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2" type="subTitle"/>
          </p:nvPr>
        </p:nvSpPr>
        <p:spPr>
          <a:xfrm>
            <a:off x="7226683" y="541575"/>
            <a:ext cx="2899500" cy="5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1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09" name="Google Shape;109;p11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11"/>
          <p:cNvSpPr txBox="1"/>
          <p:nvPr>
            <p:ph idx="1" type="subTitle"/>
          </p:nvPr>
        </p:nvSpPr>
        <p:spPr>
          <a:xfrm>
            <a:off x="1353600" y="4375766"/>
            <a:ext cx="7984800" cy="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3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20" name="Google Shape;120;p13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3"/>
          <p:cNvSpPr txBox="1"/>
          <p:nvPr>
            <p:ph type="ctrTitle"/>
          </p:nvPr>
        </p:nvSpPr>
        <p:spPr>
          <a:xfrm>
            <a:off x="2127150" y="1108913"/>
            <a:ext cx="6437700" cy="16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7" name="Google Shape;127;p13"/>
          <p:cNvSpPr txBox="1"/>
          <p:nvPr>
            <p:ph idx="1" type="subTitle"/>
          </p:nvPr>
        </p:nvSpPr>
        <p:spPr>
          <a:xfrm>
            <a:off x="1353600" y="2982263"/>
            <a:ext cx="7984800" cy="19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4"/>
          <p:cNvPicPr preferRelativeResize="0"/>
          <p:nvPr/>
        </p:nvPicPr>
        <p:blipFill rotWithShape="1">
          <a:blip r:embed="rId2">
            <a:alphaModFix amt="75000"/>
          </a:blip>
          <a:srcRect b="0" l="0" r="2676" t="0"/>
          <a:stretch/>
        </p:blipFill>
        <p:spPr>
          <a:xfrm>
            <a:off x="3630850" y="356700"/>
            <a:ext cx="7061151" cy="684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4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31" name="Google Shape;131;p14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14"/>
          <p:cNvSpPr txBox="1"/>
          <p:nvPr>
            <p:ph type="title"/>
          </p:nvPr>
        </p:nvSpPr>
        <p:spPr>
          <a:xfrm>
            <a:off x="413148" y="533993"/>
            <a:ext cx="2947500" cy="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2" type="title"/>
          </p:nvPr>
        </p:nvSpPr>
        <p:spPr>
          <a:xfrm>
            <a:off x="3932550" y="533993"/>
            <a:ext cx="2841900" cy="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idx="3" type="title"/>
          </p:nvPr>
        </p:nvSpPr>
        <p:spPr>
          <a:xfrm>
            <a:off x="7500875" y="534893"/>
            <a:ext cx="2841900" cy="8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/>
          <p:nvPr/>
        </p:nvPicPr>
        <p:blipFill rotWithShape="1">
          <a:blip r:embed="rId2">
            <a:alphaModFix amt="75000"/>
          </a:blip>
          <a:srcRect b="0" l="0" r="1263" t="0"/>
          <a:stretch/>
        </p:blipFill>
        <p:spPr>
          <a:xfrm>
            <a:off x="362075" y="358350"/>
            <a:ext cx="9990001" cy="68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15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43" name="Google Shape;143;p15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5"/>
          <p:cNvSpPr txBox="1"/>
          <p:nvPr>
            <p:ph type="title"/>
          </p:nvPr>
        </p:nvSpPr>
        <p:spPr>
          <a:xfrm>
            <a:off x="362100" y="918048"/>
            <a:ext cx="99900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_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 rotWithShape="1">
          <a:blip r:embed="rId2">
            <a:alphaModFix amt="75000"/>
          </a:blip>
          <a:srcRect b="0" l="0" r="1263" t="0"/>
          <a:stretch/>
        </p:blipFill>
        <p:spPr>
          <a:xfrm>
            <a:off x="362075" y="358350"/>
            <a:ext cx="9990001" cy="68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6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53" name="Google Shape;153;p16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16"/>
          <p:cNvSpPr txBox="1"/>
          <p:nvPr>
            <p:ph type="title"/>
          </p:nvPr>
        </p:nvSpPr>
        <p:spPr>
          <a:xfrm>
            <a:off x="362100" y="913387"/>
            <a:ext cx="99900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7"/>
          <p:cNvPicPr preferRelativeResize="0"/>
          <p:nvPr/>
        </p:nvPicPr>
        <p:blipFill rotWithShape="1">
          <a:blip r:embed="rId2">
            <a:alphaModFix amt="75000"/>
          </a:blip>
          <a:srcRect b="0" l="70650" r="1261" t="18287"/>
          <a:stretch/>
        </p:blipFill>
        <p:spPr>
          <a:xfrm>
            <a:off x="7487998" y="356699"/>
            <a:ext cx="2841902" cy="683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 rotWithShape="1">
          <a:blip r:embed="rId2">
            <a:alphaModFix amt="75000"/>
          </a:blip>
          <a:srcRect b="0" l="70650" r="1261" t="18287"/>
          <a:stretch/>
        </p:blipFill>
        <p:spPr>
          <a:xfrm>
            <a:off x="361950" y="364784"/>
            <a:ext cx="2841902" cy="683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2">
            <a:alphaModFix amt="75000"/>
          </a:blip>
          <a:srcRect b="0" l="70650" r="1261" t="18287"/>
          <a:stretch/>
        </p:blipFill>
        <p:spPr>
          <a:xfrm>
            <a:off x="3924974" y="364791"/>
            <a:ext cx="2841902" cy="6830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7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65" name="Google Shape;165;p17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7"/>
          <p:cNvSpPr txBox="1"/>
          <p:nvPr>
            <p:ph type="title"/>
          </p:nvPr>
        </p:nvSpPr>
        <p:spPr>
          <a:xfrm>
            <a:off x="362100" y="901140"/>
            <a:ext cx="9967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_1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8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74" name="Google Shape;174;p18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0" name="Google Shape;180;p18"/>
          <p:cNvPicPr preferRelativeResize="0"/>
          <p:nvPr/>
        </p:nvPicPr>
        <p:blipFill rotWithShape="1">
          <a:blip r:embed="rId2">
            <a:alphaModFix amt="75000"/>
          </a:blip>
          <a:srcRect b="0" l="0" r="1263" t="0"/>
          <a:stretch/>
        </p:blipFill>
        <p:spPr>
          <a:xfrm>
            <a:off x="362075" y="358350"/>
            <a:ext cx="9990001" cy="68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>
            <p:ph type="title"/>
          </p:nvPr>
        </p:nvSpPr>
        <p:spPr>
          <a:xfrm>
            <a:off x="362100" y="915887"/>
            <a:ext cx="99900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">
  <p:cSld name="TITLE_1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 rotWithShape="1">
          <a:blip r:embed="rId2">
            <a:alphaModFix amt="75000"/>
          </a:blip>
          <a:srcRect b="0" l="0" r="1263" t="0"/>
          <a:stretch/>
        </p:blipFill>
        <p:spPr>
          <a:xfrm>
            <a:off x="1970300" y="358350"/>
            <a:ext cx="6773652" cy="68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9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85" name="Google Shape;185;p19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19"/>
          <p:cNvSpPr txBox="1"/>
          <p:nvPr>
            <p:ph type="ctrTitle"/>
          </p:nvPr>
        </p:nvSpPr>
        <p:spPr>
          <a:xfrm>
            <a:off x="2127150" y="956513"/>
            <a:ext cx="6437700" cy="16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2" name="Google Shape;192;p19"/>
          <p:cNvSpPr txBox="1"/>
          <p:nvPr>
            <p:ph idx="1" type="subTitle"/>
          </p:nvPr>
        </p:nvSpPr>
        <p:spPr>
          <a:xfrm>
            <a:off x="3343675" y="2525075"/>
            <a:ext cx="4004700" cy="18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3" name="Google Shape;193;p19"/>
          <p:cNvSpPr txBox="1"/>
          <p:nvPr/>
        </p:nvSpPr>
        <p:spPr>
          <a:xfrm>
            <a:off x="2749500" y="5248388"/>
            <a:ext cx="519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Slideshow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0"/>
          <p:cNvPicPr preferRelativeResize="0"/>
          <p:nvPr/>
        </p:nvPicPr>
        <p:blipFill rotWithShape="1">
          <a:blip r:embed="rId2">
            <a:alphaModFix amt="75000"/>
          </a:blip>
          <a:srcRect b="0" l="0" r="2676" t="0"/>
          <a:stretch/>
        </p:blipFill>
        <p:spPr>
          <a:xfrm>
            <a:off x="362100" y="356700"/>
            <a:ext cx="9973898" cy="684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21" name="Google Shape;21;p3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 txBox="1"/>
          <p:nvPr>
            <p:ph type="title"/>
          </p:nvPr>
        </p:nvSpPr>
        <p:spPr>
          <a:xfrm>
            <a:off x="364468" y="3504079"/>
            <a:ext cx="9963000" cy="12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hasCustomPrompt="1" idx="2" type="title"/>
          </p:nvPr>
        </p:nvSpPr>
        <p:spPr>
          <a:xfrm>
            <a:off x="3383950" y="1968525"/>
            <a:ext cx="3924000" cy="13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353600" y="4718491"/>
            <a:ext cx="7984800" cy="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75000"/>
          </a:blip>
          <a:srcRect b="0" l="0" r="2676" t="0"/>
          <a:stretch/>
        </p:blipFill>
        <p:spPr>
          <a:xfrm>
            <a:off x="362100" y="356700"/>
            <a:ext cx="9973898" cy="684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33" name="Google Shape;33;p4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967975" y="1701975"/>
            <a:ext cx="8905500" cy="51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4320" lvl="0" marL="457200" rtl="0">
              <a:spcBef>
                <a:spcPts val="0"/>
              </a:spcBef>
              <a:spcAft>
                <a:spcPts val="0"/>
              </a:spcAft>
              <a:buSzPts val="720"/>
              <a:buAutoNum type="arabicPeriod"/>
              <a:defRPr sz="1620"/>
            </a:lvl1pPr>
            <a:lvl2pPr indent="-264160" lvl="1" marL="91440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indent="-264160" lvl="2" marL="137160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967975" y="907614"/>
            <a:ext cx="85980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75000"/>
          </a:blip>
          <a:srcRect b="0" l="0" r="2676" t="0"/>
          <a:stretch/>
        </p:blipFill>
        <p:spPr>
          <a:xfrm>
            <a:off x="362100" y="356700"/>
            <a:ext cx="9973898" cy="684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5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44" name="Google Shape;44;p5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5"/>
          <p:cNvSpPr txBox="1"/>
          <p:nvPr>
            <p:ph type="title"/>
          </p:nvPr>
        </p:nvSpPr>
        <p:spPr>
          <a:xfrm>
            <a:off x="502275" y="826566"/>
            <a:ext cx="95193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5656175" y="2918985"/>
            <a:ext cx="4078200" cy="3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2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2" type="body"/>
          </p:nvPr>
        </p:nvSpPr>
        <p:spPr>
          <a:xfrm>
            <a:off x="957625" y="2267575"/>
            <a:ext cx="4515300" cy="4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 amt="75000"/>
          </a:blip>
          <a:srcRect b="0" l="0" r="2676" t="0"/>
          <a:stretch/>
        </p:blipFill>
        <p:spPr>
          <a:xfrm>
            <a:off x="3630850" y="356700"/>
            <a:ext cx="6705152" cy="684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6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56" name="Google Shape;56;p6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6"/>
          <p:cNvSpPr txBox="1"/>
          <p:nvPr>
            <p:ph type="title"/>
          </p:nvPr>
        </p:nvSpPr>
        <p:spPr>
          <a:xfrm>
            <a:off x="312850" y="5716475"/>
            <a:ext cx="27390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title"/>
          </p:nvPr>
        </p:nvSpPr>
        <p:spPr>
          <a:xfrm>
            <a:off x="3924988" y="885613"/>
            <a:ext cx="28419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3" type="title"/>
          </p:nvPr>
        </p:nvSpPr>
        <p:spPr>
          <a:xfrm>
            <a:off x="7228550" y="1665000"/>
            <a:ext cx="3047400" cy="11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 amt="75000"/>
          </a:blip>
          <a:srcRect b="0" l="0" r="2676" t="0"/>
          <a:stretch/>
        </p:blipFill>
        <p:spPr>
          <a:xfrm>
            <a:off x="362100" y="356700"/>
            <a:ext cx="9973898" cy="684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7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68" name="Google Shape;68;p7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1725450" y="1639675"/>
            <a:ext cx="72411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20"/>
            </a:lvl1pPr>
            <a:lvl2pPr indent="-264160" lvl="1" marL="91440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indent="-264160" lvl="2" marL="137160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type="title"/>
          </p:nvPr>
        </p:nvSpPr>
        <p:spPr>
          <a:xfrm>
            <a:off x="1725450" y="916841"/>
            <a:ext cx="72411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2" type="body"/>
          </p:nvPr>
        </p:nvSpPr>
        <p:spPr>
          <a:xfrm>
            <a:off x="3184175" y="2909700"/>
            <a:ext cx="5782500" cy="24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20"/>
            </a:lvl1pPr>
            <a:lvl2pPr indent="-264160" lvl="1" marL="91440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indent="-264160" lvl="2" marL="137160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8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79" name="Google Shape;79;p8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8"/>
          <p:cNvSpPr txBox="1"/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9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88" name="Google Shape;88;p9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 txBox="1"/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0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00" name="Google Shape;100;p10"/>
            <p:cNvSpPr/>
            <p:nvPr/>
          </p:nvSpPr>
          <p:spPr>
            <a:xfrm>
              <a:off x="3620469" y="5000848"/>
              <a:ext cx="4428090" cy="4186472"/>
            </a:xfrm>
            <a:custGeom>
              <a:rect b="b" l="l" r="r" t="t"/>
              <a:pathLst>
                <a:path extrusionOk="0" h="37426" w="39586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-1580724" y="4319408"/>
              <a:ext cx="4545319" cy="4992424"/>
            </a:xfrm>
            <a:custGeom>
              <a:rect b="b" l="l" r="r" t="t"/>
              <a:pathLst>
                <a:path extrusionOk="0" h="44631" w="40634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384896" y="-1456837"/>
              <a:ext cx="5052716" cy="3985348"/>
            </a:xfrm>
            <a:custGeom>
              <a:rect b="b" l="l" r="r" t="t"/>
              <a:pathLst>
                <a:path extrusionOk="0" h="35628" w="4517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8967862" y="-1000903"/>
              <a:ext cx="3269444" cy="2880842"/>
            </a:xfrm>
            <a:custGeom>
              <a:rect b="b" l="l" r="r" t="t"/>
              <a:pathLst>
                <a:path extrusionOk="0" h="25754" w="29228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9043926" y="3505416"/>
              <a:ext cx="4201014" cy="4174503"/>
            </a:xfrm>
            <a:custGeom>
              <a:rect b="b" l="l" r="r" t="t"/>
              <a:pathLst>
                <a:path extrusionOk="0" h="37319" w="37556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-2088226" y="-670922"/>
              <a:ext cx="4263879" cy="4087588"/>
            </a:xfrm>
            <a:custGeom>
              <a:rect b="b" l="l" r="r" t="t"/>
              <a:pathLst>
                <a:path extrusionOk="0" h="36542" w="38118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ofia"/>
              <a:buNone/>
              <a:defRPr sz="3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7.png"/><Relationship Id="rId13" Type="http://schemas.openxmlformats.org/officeDocument/2006/relationships/image" Target="../media/image17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4.png"/><Relationship Id="rId13" Type="http://schemas.openxmlformats.org/officeDocument/2006/relationships/image" Target="../media/image18.jp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amazon.com/Forum-Novelties-Novelty-Adult-Pilgrim/dp/B001B1Q664?source=ps-sl-shoppingads-lpcontext&amp;ref_=fplfs&amp;psc=1&amp;smid=ATVPDKIKX0DER" TargetMode="External"/><Relationship Id="rId10" Type="http://schemas.openxmlformats.org/officeDocument/2006/relationships/hyperlink" Target="https://www.ebay.com/itm/404521273374?hash=item5e2f58c81e:g:Lx8AAOSw4ullFZDr&amp;amdata=enc%3AAQAIAAAA0Gsq6lqAD9Qzqy4RTx1jfvA38E2%2Fr3l0m2Nn0avgxjtYpVPRyl6m5S6oRXj0Gp3CxOOwbOuN8uLjQUFTAfCbwI8nmHOnH9g5icNEtQVvhDCAsuHrJ%2B%2BOThkDapcKuaoXBjBEL98xmRqTpGRFl0OXcrLRv2G%2FCA6ZUIoyQgGcxLfks79SNn3dOGfIX5%2F4XzmDY179Ki%2B4UVZzZInoEc9LTYFuxyEdFY6Cfh%2FgG%2B9Pwq3HkxSXtnw2yDGFjzcv40TaD58K9ayk%2FE2aFkNw9vQVvvQ%3D%7Ctkp%3ABk9SR9yg5cbbY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hyperlink" Target="https://www.amazon.com/Decorations-Miniature-Artificial-Figurines-Christmas/dp/B0B4H92QBL?source=ps-sl-shoppingads-lpcontext&amp;ref_=fplfs&amp;psc=1&amp;smid=A1U6S3WVEGCDFN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5.png"/><Relationship Id="rId13" Type="http://schemas.openxmlformats.org/officeDocument/2006/relationships/image" Target="../media/image14.jpg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5.png"/><Relationship Id="rId13" Type="http://schemas.openxmlformats.org/officeDocument/2006/relationships/image" Target="../media/image21.jp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5.pn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 amt="75000"/>
          </a:blip>
          <a:srcRect b="0" l="0" r="1263" t="0"/>
          <a:stretch/>
        </p:blipFill>
        <p:spPr>
          <a:xfrm>
            <a:off x="1660225" y="1634125"/>
            <a:ext cx="7324349" cy="426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2450" y="6423507"/>
            <a:ext cx="1355400" cy="181245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>
            <p:ph type="ctrTitle"/>
          </p:nvPr>
        </p:nvSpPr>
        <p:spPr>
          <a:xfrm>
            <a:off x="1660225" y="1735950"/>
            <a:ext cx="7773900" cy="32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/>
              <a:t>Thanksgiving Window </a:t>
            </a:r>
            <a:endParaRPr sz="7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/>
              <a:t>Display</a:t>
            </a:r>
            <a:endParaRPr sz="7400"/>
          </a:p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60213" y="5087950"/>
            <a:ext cx="7371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Hayleigh, Jessie, Shina</a:t>
            </a:r>
            <a:endParaRPr/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400" y="2917970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9450" y="5760087"/>
            <a:ext cx="3069950" cy="256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400" y="593563"/>
            <a:ext cx="1048812" cy="16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88357">
            <a:off x="4788099" y="314426"/>
            <a:ext cx="1518151" cy="16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96000">
            <a:off x="8838875" y="1421675"/>
            <a:ext cx="1355400" cy="19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438526">
            <a:off x="614302" y="4885556"/>
            <a:ext cx="1924972" cy="180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1198" y="761826"/>
            <a:ext cx="8953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76713" y="3254984"/>
            <a:ext cx="4724638" cy="468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2393" y="6485563"/>
            <a:ext cx="1222155" cy="16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38534">
            <a:off x="-58904" y="6197306"/>
            <a:ext cx="804758" cy="75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4">
            <a:alphaModFix/>
          </a:blip>
          <a:srcRect b="-10326" l="0" r="0" t="0"/>
          <a:stretch/>
        </p:blipFill>
        <p:spPr>
          <a:xfrm rot="2699998">
            <a:off x="2021153" y="495499"/>
            <a:ext cx="798271" cy="9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9524">
            <a:off x="58920" y="87289"/>
            <a:ext cx="569110" cy="53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6">
            <a:alphaModFix/>
          </a:blip>
          <a:srcRect b="29243" l="0" r="0" t="0"/>
          <a:stretch/>
        </p:blipFill>
        <p:spPr>
          <a:xfrm>
            <a:off x="4277604" y="6714221"/>
            <a:ext cx="893900" cy="8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246316" y="6608633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8">
            <a:alphaModFix/>
          </a:blip>
          <a:srcRect b="24585" l="0" r="0" t="0"/>
          <a:stretch/>
        </p:blipFill>
        <p:spPr>
          <a:xfrm flipH="1">
            <a:off x="6215924" y="6026078"/>
            <a:ext cx="2369025" cy="15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 b="32646" l="0" r="0" t="0"/>
          <a:stretch/>
        </p:blipFill>
        <p:spPr>
          <a:xfrm>
            <a:off x="2447373" y="6245104"/>
            <a:ext cx="1755402" cy="13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>
            <p:ph idx="3" type="title"/>
          </p:nvPr>
        </p:nvSpPr>
        <p:spPr>
          <a:xfrm rot="-5400000">
            <a:off x="-1420550" y="2923625"/>
            <a:ext cx="6104400" cy="18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/>
              <a:t>Theme </a:t>
            </a:r>
            <a:endParaRPr sz="16000"/>
          </a:p>
        </p:txBody>
      </p:sp>
      <p:pic>
        <p:nvPicPr>
          <p:cNvPr id="225" name="Google Shape;2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38535">
            <a:off x="6610208" y="197487"/>
            <a:ext cx="1034484" cy="96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9">
            <a:alphaModFix/>
          </a:blip>
          <a:srcRect b="6463" l="0" r="21801" t="0"/>
          <a:stretch/>
        </p:blipFill>
        <p:spPr>
          <a:xfrm>
            <a:off x="7991975" y="4674460"/>
            <a:ext cx="2369025" cy="288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b="32646" l="0" r="0" t="0"/>
          <a:stretch/>
        </p:blipFill>
        <p:spPr>
          <a:xfrm rot="10800000">
            <a:off x="8755675" y="4"/>
            <a:ext cx="1847850" cy="13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6">
            <a:alphaModFix/>
          </a:blip>
          <a:srcRect b="-13558" l="0" r="0" t="0"/>
          <a:stretch/>
        </p:blipFill>
        <p:spPr>
          <a:xfrm rot="10800000">
            <a:off x="3802625" y="-102724"/>
            <a:ext cx="605100" cy="9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700000">
            <a:off x="10206663" y="2930975"/>
            <a:ext cx="1048788" cy="16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4014900" y="1969763"/>
            <a:ext cx="4113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 Medium"/>
              <a:buChar char="●"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IDEA ORIENTED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4563300" y="2424796"/>
            <a:ext cx="5196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Medium"/>
              <a:buChar char="-"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thanksgiving</a:t>
            </a: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/fall  (leaves, pumpkins, sign)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Medium"/>
              <a:buChar char="-"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Snoopy’s thanksgiving (inspo pics)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Medium"/>
              <a:buChar char="-"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Pilgrim hats on mannequins (w/ product)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844550" y="1058050"/>
            <a:ext cx="36429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aleway Medium"/>
                <a:ea typeface="Raleway Medium"/>
                <a:cs typeface="Raleway Medium"/>
                <a:sym typeface="Raleway Medium"/>
              </a:rPr>
              <a:t>Setting: Semi </a:t>
            </a:r>
            <a:r>
              <a:rPr lang="en" sz="2500">
                <a:latin typeface="Raleway Medium"/>
                <a:ea typeface="Raleway Medium"/>
                <a:cs typeface="Raleway Medium"/>
                <a:sym typeface="Raleway Medium"/>
              </a:rPr>
              <a:t>Realistic</a:t>
            </a:r>
            <a:r>
              <a:rPr lang="en" sz="250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25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4014900" y="3360100"/>
            <a:ext cx="4113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 Medium"/>
              <a:buChar char="●"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Pyramid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4563300" y="3815134"/>
            <a:ext cx="5196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Medium"/>
              <a:buChar char="-"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3 mannequins w/ product (sweaters, scarves)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Medium"/>
              <a:buChar char="-"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Tallest in middle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4014900" y="4750413"/>
            <a:ext cx="4113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 Medium"/>
              <a:buChar char="●"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Interactive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4563300" y="5211863"/>
            <a:ext cx="3272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 Medium"/>
              <a:buChar char="-"/>
            </a:pP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Customers guess how many pieces of fake popcorn and </a:t>
            </a: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winner</a:t>
            </a: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 gets a free box of popcorn</a:t>
            </a:r>
            <a:r>
              <a:rPr lang="en" sz="180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18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3844550" y="1513913"/>
            <a:ext cx="21027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aleway Medium"/>
                <a:ea typeface="Raleway Medium"/>
                <a:cs typeface="Raleway Medium"/>
                <a:sym typeface="Raleway Medium"/>
              </a:rPr>
              <a:t>Cross mix</a:t>
            </a:r>
            <a:endParaRPr sz="25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type="title"/>
          </p:nvPr>
        </p:nvSpPr>
        <p:spPr>
          <a:xfrm>
            <a:off x="1725450" y="916841"/>
            <a:ext cx="72411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Inspo </a:t>
            </a:r>
            <a:endParaRPr/>
          </a:p>
        </p:txBody>
      </p:sp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 b="29243" l="0" r="0" t="0"/>
          <a:stretch/>
        </p:blipFill>
        <p:spPr>
          <a:xfrm flipH="1">
            <a:off x="4885288" y="6277565"/>
            <a:ext cx="1355400" cy="12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6770" y="5918908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5">
            <a:alphaModFix/>
          </a:blip>
          <a:srcRect b="24585" l="0" r="0" t="0"/>
          <a:stretch/>
        </p:blipFill>
        <p:spPr>
          <a:xfrm flipH="1">
            <a:off x="2619150" y="6026078"/>
            <a:ext cx="2369025" cy="15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8100000">
            <a:off x="-294367" y="-233063"/>
            <a:ext cx="1847849" cy="205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7">
            <a:alphaModFix/>
          </a:blip>
          <a:srcRect b="5829" l="0" r="26798" t="0"/>
          <a:stretch/>
        </p:blipFill>
        <p:spPr>
          <a:xfrm flipH="1">
            <a:off x="0" y="5261504"/>
            <a:ext cx="1828950" cy="233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90936">
            <a:off x="8352150" y="6325856"/>
            <a:ext cx="1777300" cy="137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438526">
            <a:off x="6172052" y="6017831"/>
            <a:ext cx="1924972" cy="180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221180">
            <a:off x="10001450" y="2935825"/>
            <a:ext cx="1048812" cy="16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 rot="-953103">
            <a:off x="9604025" y="938350"/>
            <a:ext cx="1355400" cy="19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3953011">
            <a:off x="-529665" y="2119504"/>
            <a:ext cx="1677881" cy="15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73813" y="2248712"/>
            <a:ext cx="4659696" cy="26210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4" name="Google Shape;254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69234" y="2241216"/>
            <a:ext cx="2928953" cy="263605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>
            <p:ph type="title"/>
          </p:nvPr>
        </p:nvSpPr>
        <p:spPr>
          <a:xfrm>
            <a:off x="967975" y="907614"/>
            <a:ext cx="85980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</a:t>
            </a:r>
            <a:endParaRPr/>
          </a:p>
        </p:txBody>
      </p:sp>
      <p:pic>
        <p:nvPicPr>
          <p:cNvPr id="260" name="Google Shape;2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745238" y="-583924"/>
            <a:ext cx="985273" cy="132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38221">
            <a:off x="8634454" y="6126561"/>
            <a:ext cx="1048813" cy="16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42796">
            <a:off x="9197850" y="6203758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655539">
            <a:off x="-312686" y="4912828"/>
            <a:ext cx="1518174" cy="16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617111">
            <a:off x="8354712" y="-306176"/>
            <a:ext cx="1355400" cy="191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45238" y="850800"/>
            <a:ext cx="626725" cy="5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42796">
            <a:off x="-162300" y="773708"/>
            <a:ext cx="1048800" cy="153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/>
          <p:nvPr/>
        </p:nvSpPr>
        <p:spPr>
          <a:xfrm>
            <a:off x="1137600" y="1977625"/>
            <a:ext cx="2774400" cy="45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aleway Medium"/>
                <a:ea typeface="Raleway Medium"/>
                <a:cs typeface="Raleway Medium"/>
                <a:sym typeface="Raleway Medium"/>
              </a:rPr>
              <a:t>Supplies </a:t>
            </a:r>
            <a:endParaRPr sz="2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Fake popcorn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Fake jelly beans 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Snoopy, charlie brown, and woodstock stuffed </a:t>
            </a: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animals</a:t>
            </a: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Pilgrim hats (3) 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3879775" y="1977625"/>
            <a:ext cx="27744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aleway Medium"/>
                <a:ea typeface="Raleway Medium"/>
                <a:cs typeface="Raleway Medium"/>
                <a:sym typeface="Raleway Medium"/>
              </a:rPr>
              <a:t>Where to Buy</a:t>
            </a:r>
            <a:endParaRPr sz="2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leway Medium"/>
                <a:ea typeface="Raleway Medium"/>
                <a:cs typeface="Raleway Medium"/>
                <a:sym typeface="Raleway Medium"/>
                <a:hlinkClick r:id="rId9"/>
              </a:rPr>
              <a:t>Amazon</a:t>
            </a: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Etsy- </a:t>
            </a:r>
            <a:r>
              <a:rPr lang="en"/>
              <a:t>glam candy boutique</a:t>
            </a: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leway Medium"/>
                <a:ea typeface="Raleway Medium"/>
                <a:cs typeface="Raleway Medium"/>
                <a:sym typeface="Raleway Medium"/>
                <a:hlinkClick r:id="rId10"/>
              </a:rPr>
              <a:t>Ebay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leway Medium"/>
                <a:ea typeface="Raleway Medium"/>
                <a:cs typeface="Raleway Medium"/>
                <a:sym typeface="Raleway Medium"/>
                <a:hlinkClick r:id="rId11"/>
              </a:rPr>
              <a:t>Amazon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6780025" y="1977625"/>
            <a:ext cx="2774400" cy="4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aleway Medium"/>
                <a:ea typeface="Raleway Medium"/>
                <a:cs typeface="Raleway Medium"/>
                <a:sym typeface="Raleway Medium"/>
              </a:rPr>
              <a:t>Cost</a:t>
            </a:r>
            <a:endParaRPr sz="2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$18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$3 + $5 delivery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$25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$6/hat ($18)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1277750" y="6239650"/>
            <a:ext cx="70914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 Medium"/>
                <a:ea typeface="Raleway Medium"/>
                <a:cs typeface="Raleway Medium"/>
                <a:sym typeface="Raleway Medium"/>
              </a:rPr>
              <a:t>TOTAL: 											 $69							 </a:t>
            </a:r>
            <a:endParaRPr sz="20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/>
          <p:nvPr>
            <p:ph type="ctrTitle"/>
          </p:nvPr>
        </p:nvSpPr>
        <p:spPr>
          <a:xfrm>
            <a:off x="2127175" y="876013"/>
            <a:ext cx="6437700" cy="16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Merchandise</a:t>
            </a:r>
            <a:endParaRPr sz="8500"/>
          </a:p>
        </p:txBody>
      </p:sp>
      <p:pic>
        <p:nvPicPr>
          <p:cNvPr id="276" name="Google Shape;276;p25"/>
          <p:cNvPicPr preferRelativeResize="0"/>
          <p:nvPr/>
        </p:nvPicPr>
        <p:blipFill rotWithShape="1">
          <a:blip r:embed="rId3">
            <a:alphaModFix/>
          </a:blip>
          <a:srcRect b="29243" l="0" r="0" t="0"/>
          <a:stretch/>
        </p:blipFill>
        <p:spPr>
          <a:xfrm rot="10800000">
            <a:off x="7806399" y="-1"/>
            <a:ext cx="1227750" cy="11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595" y="5968308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8099985">
            <a:off x="816845" y="508973"/>
            <a:ext cx="1915060" cy="212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6">
            <a:alphaModFix/>
          </a:blip>
          <a:srcRect b="-5552" l="0" r="0" t="0"/>
          <a:stretch/>
        </p:blipFill>
        <p:spPr>
          <a:xfrm flipH="1">
            <a:off x="-901961" y="4048650"/>
            <a:ext cx="3532036" cy="36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0936">
            <a:off x="8352150" y="6325856"/>
            <a:ext cx="1777300" cy="137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38526">
            <a:off x="7798402" y="2717106"/>
            <a:ext cx="1924972" cy="180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2074625" y="5863975"/>
            <a:ext cx="1850700" cy="158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879537">
            <a:off x="7237586" y="6678342"/>
            <a:ext cx="774528" cy="73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04675" y="5329150"/>
            <a:ext cx="51274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5"/>
          <p:cNvPicPr preferRelativeResize="0"/>
          <p:nvPr/>
        </p:nvPicPr>
        <p:blipFill rotWithShape="1">
          <a:blip r:embed="rId12">
            <a:alphaModFix/>
          </a:blip>
          <a:srcRect b="5555" l="9533" r="9541" t="5555"/>
          <a:stretch/>
        </p:blipFill>
        <p:spPr>
          <a:xfrm>
            <a:off x="5438437" y="2307525"/>
            <a:ext cx="2860050" cy="4188644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6" name="Google Shape;286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81500" y="2643813"/>
            <a:ext cx="2634300" cy="3516083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/>
          <p:nvPr>
            <p:ph type="ctrTitle"/>
          </p:nvPr>
        </p:nvSpPr>
        <p:spPr>
          <a:xfrm>
            <a:off x="2127175" y="876013"/>
            <a:ext cx="6437700" cy="16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Merchandise</a:t>
            </a:r>
            <a:endParaRPr sz="8500"/>
          </a:p>
        </p:txBody>
      </p:sp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29243" l="0" r="0" t="0"/>
          <a:stretch/>
        </p:blipFill>
        <p:spPr>
          <a:xfrm rot="10800000">
            <a:off x="7806399" y="-1"/>
            <a:ext cx="1227750" cy="11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595" y="5968308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8099985">
            <a:off x="816845" y="508973"/>
            <a:ext cx="1915060" cy="212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6">
            <a:alphaModFix/>
          </a:blip>
          <a:srcRect b="-5552" l="0" r="0" t="0"/>
          <a:stretch/>
        </p:blipFill>
        <p:spPr>
          <a:xfrm flipH="1">
            <a:off x="-901961" y="4048650"/>
            <a:ext cx="3532036" cy="36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0936">
            <a:off x="8352150" y="6325856"/>
            <a:ext cx="1777300" cy="137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38526">
            <a:off x="7798402" y="2717106"/>
            <a:ext cx="1924972" cy="180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2074625" y="5863975"/>
            <a:ext cx="1850700" cy="158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879537">
            <a:off x="7237586" y="6678342"/>
            <a:ext cx="774528" cy="73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04675" y="5329150"/>
            <a:ext cx="51274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12">
            <a:alphaModFix/>
          </a:blip>
          <a:srcRect b="0" l="10368" r="22350" t="0"/>
          <a:stretch/>
        </p:blipFill>
        <p:spPr>
          <a:xfrm>
            <a:off x="2630075" y="2307525"/>
            <a:ext cx="2305513" cy="457233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2" name="Google Shape;302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38438" y="2464175"/>
            <a:ext cx="2860049" cy="381339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"/>
          <p:cNvSpPr txBox="1"/>
          <p:nvPr>
            <p:ph type="ctrTitle"/>
          </p:nvPr>
        </p:nvSpPr>
        <p:spPr>
          <a:xfrm>
            <a:off x="2127175" y="876013"/>
            <a:ext cx="6437700" cy="16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Merchandise</a:t>
            </a:r>
            <a:endParaRPr sz="8500"/>
          </a:p>
        </p:txBody>
      </p:sp>
      <p:pic>
        <p:nvPicPr>
          <p:cNvPr id="308" name="Google Shape;308;p27"/>
          <p:cNvPicPr preferRelativeResize="0"/>
          <p:nvPr/>
        </p:nvPicPr>
        <p:blipFill rotWithShape="1">
          <a:blip r:embed="rId3">
            <a:alphaModFix/>
          </a:blip>
          <a:srcRect b="29243" l="0" r="0" t="0"/>
          <a:stretch/>
        </p:blipFill>
        <p:spPr>
          <a:xfrm rot="10800000">
            <a:off x="7806399" y="-1"/>
            <a:ext cx="1227750" cy="11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595" y="5968308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8099985">
            <a:off x="816845" y="508973"/>
            <a:ext cx="1915060" cy="212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7"/>
          <p:cNvPicPr preferRelativeResize="0"/>
          <p:nvPr/>
        </p:nvPicPr>
        <p:blipFill rotWithShape="1">
          <a:blip r:embed="rId6">
            <a:alphaModFix/>
          </a:blip>
          <a:srcRect b="-5552" l="0" r="0" t="0"/>
          <a:stretch/>
        </p:blipFill>
        <p:spPr>
          <a:xfrm flipH="1">
            <a:off x="-901961" y="4048650"/>
            <a:ext cx="3532036" cy="36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0936">
            <a:off x="8352150" y="6325856"/>
            <a:ext cx="1777300" cy="137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38526">
            <a:off x="7798402" y="2717106"/>
            <a:ext cx="1924972" cy="180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2074625" y="5863975"/>
            <a:ext cx="1850700" cy="158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879537">
            <a:off x="7237586" y="6678342"/>
            <a:ext cx="774528" cy="73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04675" y="5329150"/>
            <a:ext cx="51274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98088" y="2307525"/>
            <a:ext cx="3349325" cy="446574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anksgiving Brochure by Slidesgo">
  <a:themeElements>
    <a:clrScheme name="Simple Light">
      <a:dk1>
        <a:srgbClr val="522313"/>
      </a:dk1>
      <a:lt1>
        <a:srgbClr val="FFFFFF"/>
      </a:lt1>
      <a:dk2>
        <a:srgbClr val="CC925E"/>
      </a:dk2>
      <a:lt2>
        <a:srgbClr val="E4D5BB"/>
      </a:lt2>
      <a:accent1>
        <a:srgbClr val="982C2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2231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